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2" d="100"/>
          <a:sy n="52" d="100"/>
        </p:scale>
        <p:origin x="229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6818B-4D16-4200-8BA0-C56647DACBD6}" type="datetimeFigureOut">
              <a:rPr lang="en-IN" smtClean="0"/>
              <a:t>10-09-2021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3DD05-9B52-4B3C-936F-8BF18A38852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4743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6818B-4D16-4200-8BA0-C56647DACBD6}" type="datetimeFigureOut">
              <a:rPr lang="en-IN" smtClean="0"/>
              <a:t>10-09-2021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3DD05-9B52-4B3C-936F-8BF18A38852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7139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6818B-4D16-4200-8BA0-C56647DACBD6}" type="datetimeFigureOut">
              <a:rPr lang="en-IN" smtClean="0"/>
              <a:t>10-09-2021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3DD05-9B52-4B3C-936F-8BF18A38852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28213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6818B-4D16-4200-8BA0-C56647DACBD6}" type="datetimeFigureOut">
              <a:rPr lang="en-IN" smtClean="0"/>
              <a:t>10-09-2021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3DD05-9B52-4B3C-936F-8BF18A38852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40511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6818B-4D16-4200-8BA0-C56647DACBD6}" type="datetimeFigureOut">
              <a:rPr lang="en-IN" smtClean="0"/>
              <a:t>10-09-2021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3DD05-9B52-4B3C-936F-8BF18A38852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49045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6818B-4D16-4200-8BA0-C56647DACBD6}" type="datetimeFigureOut">
              <a:rPr lang="en-IN" smtClean="0"/>
              <a:t>10-09-2021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3DD05-9B52-4B3C-936F-8BF18A38852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23476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6818B-4D16-4200-8BA0-C56647DACBD6}" type="datetimeFigureOut">
              <a:rPr lang="en-IN" smtClean="0"/>
              <a:t>10-09-2021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3DD05-9B52-4B3C-936F-8BF18A38852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60000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6818B-4D16-4200-8BA0-C56647DACBD6}" type="datetimeFigureOut">
              <a:rPr lang="en-IN" smtClean="0"/>
              <a:t>10-09-2021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3DD05-9B52-4B3C-936F-8BF18A38852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66270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6818B-4D16-4200-8BA0-C56647DACBD6}" type="datetimeFigureOut">
              <a:rPr lang="en-IN" smtClean="0"/>
              <a:t>10-09-2021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3DD05-9B52-4B3C-936F-8BF18A38852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2043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6818B-4D16-4200-8BA0-C56647DACBD6}" type="datetimeFigureOut">
              <a:rPr lang="en-IN" smtClean="0"/>
              <a:t>10-09-2021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3DD05-9B52-4B3C-936F-8BF18A38852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96914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6818B-4D16-4200-8BA0-C56647DACBD6}" type="datetimeFigureOut">
              <a:rPr lang="en-IN" smtClean="0"/>
              <a:t>10-09-2021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3DD05-9B52-4B3C-936F-8BF18A38852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05063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56818B-4D16-4200-8BA0-C56647DACBD6}" type="datetimeFigureOut">
              <a:rPr lang="en-IN" smtClean="0"/>
              <a:t>10-09-2021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3DD05-9B52-4B3C-936F-8BF18A38852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9374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94" t="5983" r="5819" b="19041"/>
          <a:stretch/>
        </p:blipFill>
        <p:spPr>
          <a:xfrm rot="16200000">
            <a:off x="649017" y="2168830"/>
            <a:ext cx="1921033" cy="286449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6320" y="1250301"/>
            <a:ext cx="3030117" cy="181014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79" t="8776" r="9637" b="22857"/>
          <a:stretch/>
        </p:blipFill>
        <p:spPr>
          <a:xfrm rot="16200000">
            <a:off x="623594" y="-129018"/>
            <a:ext cx="1968717" cy="28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24598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Nitesh Daharwal</dc:creator>
  <cp:lastModifiedBy>Nitesh Daharwal</cp:lastModifiedBy>
  <cp:revision>5</cp:revision>
  <dcterms:created xsi:type="dcterms:W3CDTF">2021-09-10T08:34:08Z</dcterms:created>
  <dcterms:modified xsi:type="dcterms:W3CDTF">2021-09-10T09:17:01Z</dcterms:modified>
</cp:coreProperties>
</file>