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74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139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21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051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04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347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000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627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04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691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06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818B-4D16-4200-8BA0-C56647DACBD6}" type="datetimeFigureOut">
              <a:rPr lang="en-IN" smtClean="0"/>
              <a:t>10-09-2021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3DD05-9B52-4B3C-936F-8BF18A3885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7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" t="5983" r="5819" b="19041"/>
          <a:stretch/>
        </p:blipFill>
        <p:spPr>
          <a:xfrm rot="16200000">
            <a:off x="649017" y="2168830"/>
            <a:ext cx="1921033" cy="28644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20" y="1250301"/>
            <a:ext cx="3030117" cy="18101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9" t="8776" r="9637" b="22857"/>
          <a:stretch/>
        </p:blipFill>
        <p:spPr>
          <a:xfrm rot="16200000">
            <a:off x="623594" y="-129018"/>
            <a:ext cx="1968717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5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Nitesh Daharwal</dc:creator>
  <cp:lastModifiedBy>Nitesh Daharwal</cp:lastModifiedBy>
  <cp:revision>5</cp:revision>
  <dcterms:created xsi:type="dcterms:W3CDTF">2021-09-10T08:34:08Z</dcterms:created>
  <dcterms:modified xsi:type="dcterms:W3CDTF">2021-09-10T09:17:01Z</dcterms:modified>
</cp:coreProperties>
</file>